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9" r:id="rId4"/>
    <p:sldId id="279" r:id="rId5"/>
    <p:sldId id="271" r:id="rId6"/>
    <p:sldId id="276" r:id="rId7"/>
    <p:sldId id="277" r:id="rId8"/>
    <p:sldId id="278" r:id="rId9"/>
    <p:sldId id="281" r:id="rId10"/>
    <p:sldId id="280" r:id="rId11"/>
    <p:sldId id="272" r:id="rId12"/>
    <p:sldId id="273" r:id="rId13"/>
    <p:sldId id="274" r:id="rId14"/>
    <p:sldId id="283" r:id="rId15"/>
    <p:sldId id="270" r:id="rId16"/>
    <p:sldId id="282" r:id="rId17"/>
    <p:sldId id="260" r:id="rId18"/>
    <p:sldId id="261" r:id="rId19"/>
    <p:sldId id="263" r:id="rId20"/>
    <p:sldId id="264" r:id="rId21"/>
    <p:sldId id="265" r:id="rId22"/>
    <p:sldId id="266" r:id="rId23"/>
    <p:sldId id="267" r:id="rId24"/>
    <p:sldId id="268" r:id="rId25"/>
    <p:sldId id="269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FF42"/>
    <a:srgbClr val="385D8A"/>
    <a:srgbClr val="ADBF52"/>
    <a:srgbClr val="EEF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42472-2F7D-4ED9-9802-F4D015A5FB1D}" v="5" dt="2020-10-13T10:02:05.9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20" autoAdjust="0"/>
  </p:normalViewPr>
  <p:slideViewPr>
    <p:cSldViewPr>
      <p:cViewPr>
        <p:scale>
          <a:sx n="66" d="100"/>
          <a:sy n="66" d="100"/>
        </p:scale>
        <p:origin x="858" y="366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08A42472-2F7D-4ED9-9802-F4D015A5FB1D}"/>
    <pc:docChg chg="delSld modSld">
      <pc:chgData name="영준" userId="7be44b330a9232df" providerId="LiveId" clId="{08A42472-2F7D-4ED9-9802-F4D015A5FB1D}" dt="2020-10-13T10:02:10.419" v="56" actId="47"/>
      <pc:docMkLst>
        <pc:docMk/>
      </pc:docMkLst>
      <pc:sldChg chg="modSp mod">
        <pc:chgData name="영준" userId="7be44b330a9232df" providerId="LiveId" clId="{08A42472-2F7D-4ED9-9802-F4D015A5FB1D}" dt="2020-10-13T10:02:05.919" v="55"/>
        <pc:sldMkLst>
          <pc:docMk/>
          <pc:sldMk cId="0" sldId="258"/>
        </pc:sldMkLst>
        <pc:spChg chg="mod">
          <ac:chgData name="영준" userId="7be44b330a9232df" providerId="LiveId" clId="{08A42472-2F7D-4ED9-9802-F4D015A5FB1D}" dt="2020-10-13T10:01:52.071" v="33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영준" userId="7be44b330a9232df" providerId="LiveId" clId="{08A42472-2F7D-4ED9-9802-F4D015A5FB1D}" dt="2020-10-13T10:02:05.919" v="55"/>
          <ac:spMkLst>
            <pc:docMk/>
            <pc:sldMk cId="0" sldId="258"/>
            <ac:spMk id="15" creationId="{00000000-0000-0000-0000-000000000000}"/>
          </ac:spMkLst>
        </pc:spChg>
      </pc:sldChg>
      <pc:sldChg chg="del">
        <pc:chgData name="영준" userId="7be44b330a9232df" providerId="LiveId" clId="{08A42472-2F7D-4ED9-9802-F4D015A5FB1D}" dt="2020-10-13T10:02:10.419" v="56" actId="47"/>
        <pc:sldMkLst>
          <pc:docMk/>
          <pc:sldMk cId="1510188195" sldId="275"/>
        </pc:sldMkLst>
      </pc:sldChg>
      <pc:sldChg chg="addSp modSp">
        <pc:chgData name="영준" userId="7be44b330a9232df" providerId="LiveId" clId="{08A42472-2F7D-4ED9-9802-F4D015A5FB1D}" dt="2020-10-13T10:01:00.476" v="0"/>
        <pc:sldMkLst>
          <pc:docMk/>
          <pc:sldMk cId="545049607" sldId="283"/>
        </pc:sldMkLst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8" creationId="{7D59A042-F967-4F11-9689-4122B8DD656C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9" creationId="{4680D50E-C937-4E22-BD9B-E32101D60C55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0" creationId="{C26E82DE-4583-497D-BAE6-EA1A3AC14BBE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1" creationId="{DDA26D77-2F41-42C6-81FA-27B7FC7B4B87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2" creationId="{4A75F440-4034-4379-A0F0-DAA7E569BE74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4" creationId="{5492CDEF-3708-424C-92DB-865D9C3AB01F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5" creationId="{9F15925F-082F-470B-8CAD-2E8FF4931A84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6" creationId="{BAB43447-5DA4-41D8-8887-43F9A95115E9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7" creationId="{FCDFECD4-5E68-4ACE-8314-E273B293D8DE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8" creationId="{0C226773-DA46-48E3-8DB0-BC2451487991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19" creationId="{55AF4237-1702-4916-B37D-15878B8F8BC3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0" creationId="{829666A8-652D-4349-9070-E5EFEBBB8304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1" creationId="{97F18811-0AC3-40DF-A019-DC61E0AD20EB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2" creationId="{EEF399BC-A990-46AF-B5A1-EE67DF65E78F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3" creationId="{DB515F85-1D10-4731-AE3D-FA346E567DD4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4" creationId="{55D16368-D59A-4477-9D88-5F7F540E8FAF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5" creationId="{EE06AF6C-0EE3-4CE3-96DD-6FE0EFE8CF25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6" creationId="{36D39F53-A2E0-408C-9FAB-D9700208A926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7" creationId="{679D55E6-CCC1-44ED-8E18-C2D6C9F78403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8" creationId="{DA076CB2-C3B1-43A5-8101-C1E045286E51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29" creationId="{9A29EC66-50B2-49F3-82CF-66CD032DB959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30" creationId="{2649CB2F-85FB-4984-A452-67D39E05889F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35" creationId="{78D1D0F9-98D8-4D11-A60A-8C27ECBEFD6A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37" creationId="{4B90F03D-594C-46F4-B116-AAD62CFBFB46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39" creationId="{CA9C40BD-0267-46A3-B39B-9B0E677818FB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41" creationId="{D374DB65-0FA4-4285-9481-911D2B532712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42" creationId="{1BA044F6-C021-4D1B-856C-6995BC9B40F1}"/>
          </ac:spMkLst>
        </pc:spChg>
        <pc:spChg chg="add mod">
          <ac:chgData name="영준" userId="7be44b330a9232df" providerId="LiveId" clId="{08A42472-2F7D-4ED9-9802-F4D015A5FB1D}" dt="2020-10-13T10:01:00.476" v="0"/>
          <ac:spMkLst>
            <pc:docMk/>
            <pc:sldMk cId="545049607" sldId="283"/>
            <ac:spMk id="43" creationId="{E50B00F3-EEB2-4310-90A1-F9B9B9C7BE67}"/>
          </ac:spMkLst>
        </pc:spChg>
        <pc:graphicFrameChg chg="add mod">
          <ac:chgData name="영준" userId="7be44b330a9232df" providerId="LiveId" clId="{08A42472-2F7D-4ED9-9802-F4D015A5FB1D}" dt="2020-10-13T10:01:00.476" v="0"/>
          <ac:graphicFrameMkLst>
            <pc:docMk/>
            <pc:sldMk cId="545049607" sldId="283"/>
            <ac:graphicFrameMk id="7" creationId="{8DD90E95-9E66-43CC-BD54-952C1E11C4B9}"/>
          </ac:graphicFrameMkLst>
        </pc:graphicFrameChg>
        <pc:cxnChg chg="add mod">
          <ac:chgData name="영준" userId="7be44b330a9232df" providerId="LiveId" clId="{08A42472-2F7D-4ED9-9802-F4D015A5FB1D}" dt="2020-10-13T10:01:00.476" v="0"/>
          <ac:cxnSpMkLst>
            <pc:docMk/>
            <pc:sldMk cId="545049607" sldId="283"/>
            <ac:cxnSpMk id="36" creationId="{E06B077C-BBA2-451F-B9B6-1896AF282828}"/>
          </ac:cxnSpMkLst>
        </pc:cxnChg>
        <pc:cxnChg chg="add mod">
          <ac:chgData name="영준" userId="7be44b330a9232df" providerId="LiveId" clId="{08A42472-2F7D-4ED9-9802-F4D015A5FB1D}" dt="2020-10-13T10:01:00.476" v="0"/>
          <ac:cxnSpMkLst>
            <pc:docMk/>
            <pc:sldMk cId="545049607" sldId="283"/>
            <ac:cxnSpMk id="38" creationId="{BE008E26-35DD-452E-80AF-D6FA26F2D9EE}"/>
          </ac:cxnSpMkLst>
        </pc:cxnChg>
        <pc:cxnChg chg="add mod">
          <ac:chgData name="영준" userId="7be44b330a9232df" providerId="LiveId" clId="{08A42472-2F7D-4ED9-9802-F4D015A5FB1D}" dt="2020-10-13T10:01:00.476" v="0"/>
          <ac:cxnSpMkLst>
            <pc:docMk/>
            <pc:sldMk cId="545049607" sldId="283"/>
            <ac:cxnSpMk id="40" creationId="{83BE3595-949C-453C-8A47-B99B8002F2EA}"/>
          </ac:cxnSpMkLst>
        </pc:cxnChg>
      </pc:sldChg>
    </pc:docChg>
  </pc:docChgLst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78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1078524" y="9105900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5609" y="407387"/>
            <a:ext cx="15405611" cy="7448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ko-KR" altLang="en-US" sz="19000" b="1" dirty="0" err="1">
                <a:solidFill>
                  <a:srgbClr val="000000"/>
                </a:solidFill>
                <a:latin typeface="Futura Bk BT" pitchFamily="34" charset="0"/>
              </a:rPr>
              <a:t>뭐야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 돌려줘요 내 </a:t>
            </a:r>
            <a:r>
              <a:rPr lang="en-US" altLang="ko-KR" sz="19000" b="1" dirty="0">
                <a:solidFill>
                  <a:srgbClr val="000000"/>
                </a:solidFill>
                <a:latin typeface="Futura Bk BT" pitchFamily="34" charset="0"/>
              </a:rPr>
              <a:t>20</a:t>
            </a:r>
            <a:r>
              <a:rPr lang="ko-KR" altLang="en-US" sz="19000" b="1" dirty="0">
                <a:solidFill>
                  <a:srgbClr val="000000"/>
                </a:solidFill>
                <a:latin typeface="Futura Bk BT" pitchFamily="34" charset="0"/>
              </a:rPr>
              <a:t>대 초반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 발표 자료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7033053-4B21-43C6-9D4E-867ECF316AD5}"/>
              </a:ext>
            </a:extLst>
          </p:cNvPr>
          <p:cNvGrpSpPr/>
          <p:nvPr/>
        </p:nvGrpSpPr>
        <p:grpSpPr>
          <a:xfrm>
            <a:off x="4418900" y="1897593"/>
            <a:ext cx="21072207" cy="3171230"/>
            <a:chOff x="5473599" y="1542028"/>
            <a:chExt cx="21072207" cy="31712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26E291-1A3E-43D8-A81E-F42D77E7D06F}"/>
                </a:ext>
              </a:extLst>
            </p:cNvPr>
            <p:cNvSpPr txBox="1"/>
            <p:nvPr/>
          </p:nvSpPr>
          <p:spPr>
            <a:xfrm>
              <a:off x="5473599" y="1542028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젬스내치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(Gem</a:t>
              </a:r>
              <a:r>
                <a:rPr lang="ko-KR" altLang="en-US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Snatch) 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6F91CB3-4E30-48FD-8896-3856E0C97DC7}"/>
                </a:ext>
              </a:extLst>
            </p:cNvPr>
            <p:cNvSpPr/>
            <p:nvPr/>
          </p:nvSpPr>
          <p:spPr>
            <a:xfrm>
              <a:off x="5743206" y="2651155"/>
              <a:ext cx="20802600" cy="20621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3000"/>
                </a:spcBef>
              </a:pPr>
              <a:r>
                <a:rPr lang="ko-KR" altLang="en-US" sz="2600" dirty="0"/>
                <a:t>보물 상자에서 나오는 보석을 수집하세요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상대팀을 처치해 보석을 빼앗으세요</a:t>
              </a:r>
              <a:r>
                <a:rPr lang="en-US" altLang="ko-KR" sz="2600" dirty="0"/>
                <a:t>.</a:t>
              </a:r>
            </a:p>
            <a:p>
              <a:pPr>
                <a:spcBef>
                  <a:spcPts val="3000"/>
                </a:spcBef>
              </a:pPr>
              <a:r>
                <a:rPr lang="ko-KR" altLang="en-US" sz="2600" dirty="0"/>
                <a:t>팀 총합 보석을 </a:t>
              </a:r>
              <a:r>
                <a:rPr lang="en-US" altLang="ko-KR" sz="2600" dirty="0"/>
                <a:t>10</a:t>
              </a:r>
              <a:r>
                <a:rPr lang="ko-KR" altLang="en-US" sz="2600" dirty="0"/>
                <a:t>개 이상 얻은 상태에서</a:t>
              </a:r>
              <a:r>
                <a:rPr lang="en-US" altLang="ko-KR" sz="2600" dirty="0"/>
                <a:t> </a:t>
              </a:r>
              <a:r>
                <a:rPr lang="ko-KR" altLang="en-US" sz="2600" dirty="0"/>
                <a:t>카운트다운이 종료될 때까지 버틴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CFCA8B-B977-4FE7-B282-A6269A3731E3}"/>
              </a:ext>
            </a:extLst>
          </p:cNvPr>
          <p:cNvGrpSpPr/>
          <p:nvPr/>
        </p:nvGrpSpPr>
        <p:grpSpPr>
          <a:xfrm>
            <a:off x="4397056" y="5905500"/>
            <a:ext cx="14754831" cy="3994997"/>
            <a:chOff x="4687857" y="4401383"/>
            <a:chExt cx="14754831" cy="3994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60028C-95D6-4431-B431-01BB02A6BB43}"/>
                </a:ext>
              </a:extLst>
            </p:cNvPr>
            <p:cNvSpPr txBox="1"/>
            <p:nvPr/>
          </p:nvSpPr>
          <p:spPr>
            <a:xfrm>
              <a:off x="4687857" y="4401383"/>
              <a:ext cx="129898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2. </a:t>
              </a:r>
              <a:r>
                <a:rPr lang="ko-KR" altLang="en-US" sz="54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스타헌트</a:t>
              </a:r>
              <a:r>
                <a:rPr lang="en-US" altLang="ko-KR" sz="5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(Star Hunt)</a:t>
              </a:r>
              <a:endPara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DBE6EE-AEBD-4014-8A78-4E4F3EFC536C}"/>
                </a:ext>
              </a:extLst>
            </p:cNvPr>
            <p:cNvSpPr/>
            <p:nvPr/>
          </p:nvSpPr>
          <p:spPr>
            <a:xfrm>
              <a:off x="4997708" y="5549447"/>
              <a:ext cx="14444980" cy="2846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3000"/>
                </a:spcAft>
              </a:pPr>
              <a:r>
                <a:rPr lang="ko-KR" altLang="en-US" sz="2600" dirty="0"/>
                <a:t>별을 위해 상대 팀을 사냥하세요</a:t>
              </a:r>
              <a:r>
                <a:rPr lang="en-US" altLang="ko-KR" sz="2600" dirty="0"/>
                <a:t>. 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머리 위에 별이 많은 상대를 사냥할수록 얻을 수 있는 별이 많아집니다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상대를 사냥할수록 머리위에 별이 많아 집니다</a:t>
              </a:r>
              <a:r>
                <a:rPr lang="en-US" altLang="ko-KR" sz="2600" dirty="0"/>
                <a:t>.</a:t>
              </a:r>
            </a:p>
            <a:p>
              <a:pPr>
                <a:spcAft>
                  <a:spcPts val="3000"/>
                </a:spcAft>
              </a:pPr>
              <a:r>
                <a:rPr lang="ko-KR" altLang="en-US" sz="2600" dirty="0"/>
                <a:t>카운트다운이 종료될 때 별을 가장 많이 획득한 팀이 승리합니다</a:t>
              </a:r>
              <a:r>
                <a:rPr lang="en-US" altLang="ko-KR" sz="2600" dirty="0"/>
                <a:t>.</a:t>
              </a:r>
              <a:endParaRPr lang="en-US" altLang="ko-KR" sz="2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816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97676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2525318" y="2352975"/>
            <a:ext cx="37128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955720" y="2483588"/>
            <a:ext cx="504336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952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952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810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</p:spTree>
    <p:extLst>
      <p:ext uri="{BB962C8B-B14F-4D97-AF65-F5344CB8AC3E}">
        <p14:creationId xmlns:p14="http://schemas.microsoft.com/office/powerpoint/2010/main" val="379329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449046"/>
              </p:ext>
            </p:extLst>
          </p:nvPr>
        </p:nvGraphicFramePr>
        <p:xfrm>
          <a:off x="4419600" y="1485900"/>
          <a:ext cx="13230498" cy="79020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26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개발항목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</a:t>
                      </a:r>
                      <a:r>
                        <a:rPr lang="ko-KR" altLang="en-US" sz="20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월</a:t>
                      </a: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클라이언트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프레임워크제작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로드 및 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애니메이션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맵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오브젝트</a:t>
                      </a:r>
                      <a:endParaRPr lang="en-US" altLang="ko-KR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배치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충돌검사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그림자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조명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컨텐츠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이펙트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UI</a:t>
                      </a:r>
                      <a:endParaRPr lang="ko-KR" altLang="en-US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매칭 시스템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프레임워크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서버 동기화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테스트 </a:t>
                      </a:r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&amp; </a:t>
                      </a:r>
                      <a:r>
                        <a:rPr lang="ko-KR" altLang="en-US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보완</a:t>
                      </a: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5918137" y="2549053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5916441" y="2777653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4406200" y="486773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7692197" y="486773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493340" y="1031547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7779337" y="1026001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5918137" y="3162300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5916441" y="3390900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336696" y="380774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335000" y="403634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337737" y="4454053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336041" y="4682653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1887200" y="5065476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8939349" y="5711784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8939350" y="5940993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335000" y="6358190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8921587" y="7806853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290094" y="8507167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8941045" y="3807431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8939349" y="4036031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290093" y="9122586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846506" y="8857185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846506" y="9122586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209103" y="1244612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058400" y="800100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4991941" y="1244612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831658" y="80010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449801" y="1244612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246600" y="800100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287006" y="7171733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289548" y="8857186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8668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04036" y="1503148"/>
            <a:ext cx="5693947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2019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4036" y="5719359"/>
            <a:ext cx="6489751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사용된 폰트는 에스코어 드림3입니다. 사이즈는 1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6이며 자간은-1,행간은 50입니다. 장평은 100%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입니다. 글줄은 8 ~ 10줄 정도 넣으시면 가장 안정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2057143" y="1503148"/>
            <a:ext cx="5571429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kern="0" spc="3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12057143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글줄은 8줄에서 10줄 정도가 가장 안정적입니다.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04762" y="1503148"/>
            <a:ext cx="6057143" cy="182852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07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2018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904762" y="5719359"/>
            <a:ext cx="6440678" cy="363335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사이즈는 16이며 자간은-1,행간은 50입니다.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1895238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004036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2057143" y="3528959"/>
            <a:ext cx="6396852" cy="2213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해당 년도의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강조할 커리어를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84262" y="5323405"/>
            <a:ext cx="4266667" cy="63443"/>
            <a:chOff x="12084262" y="5323405"/>
            <a:chExt cx="4266667" cy="634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0842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4512" y="5323405"/>
            <a:ext cx="4266667" cy="63443"/>
            <a:chOff x="6994512" y="5323405"/>
            <a:chExt cx="4266667" cy="634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5323405"/>
              <a:ext cx="4266667" cy="63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54595" y="4054595"/>
            <a:ext cx="4326357" cy="4326357"/>
            <a:chOff x="12054595" y="4054595"/>
            <a:chExt cx="4326357" cy="43263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595" y="4054595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7928" y="1923574"/>
            <a:ext cx="4326357" cy="4326357"/>
            <a:chOff x="6987928" y="1923574"/>
            <a:chExt cx="4326357" cy="4326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7928" y="1923574"/>
              <a:ext cx="4326357" cy="4326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762" y="4054595"/>
            <a:ext cx="4326357" cy="4326357"/>
            <a:chOff x="1904762" y="4054595"/>
            <a:chExt cx="4326357" cy="4326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762" y="4054595"/>
              <a:ext cx="4326357" cy="432635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486988" y="9427164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904762" y="3950312"/>
            <a:ext cx="2848158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4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18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117281" y="6768372"/>
            <a:ext cx="3076730" cy="2102805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300" b="1" kern="0" spc="400" dirty="0">
                <a:solidFill>
                  <a:srgbClr val="FFFFFF"/>
                </a:solidFill>
                <a:latin typeface="Futura Bk BT" pitchFamily="34" charset="0"/>
                <a:cs typeface="Futura Bk BT" pitchFamily="34" charset="0"/>
              </a:rPr>
              <a:t>20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9928213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8258417" y="1804732"/>
            <a:ext cx="2914286" cy="212566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2400" b="1" kern="0" spc="4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19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846901" y="6741266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r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1904762" y="1890552"/>
            <a:ext cx="6443934" cy="258104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16입니다.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01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88717" y="5627480"/>
            <a:ext cx="4484145" cy="2757749"/>
            <a:chOff x="6988717" y="5627480"/>
            <a:chExt cx="4484145" cy="27577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8717" y="5627480"/>
              <a:ext cx="4484145" cy="275774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88717" y="1906753"/>
            <a:ext cx="4487473" cy="3410480"/>
            <a:chOff x="6988717" y="1906753"/>
            <a:chExt cx="4487473" cy="3410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717" y="1906753"/>
              <a:ext cx="4487473" cy="34104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71429" y="1878181"/>
            <a:ext cx="4620004" cy="6507047"/>
            <a:chOff x="11771429" y="1878181"/>
            <a:chExt cx="4620004" cy="65070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71429" y="1878181"/>
              <a:ext cx="4620004" cy="6507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843599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004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4325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004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44325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44325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6004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환경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43599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25277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43599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2527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25277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744325" y="3477115"/>
            <a:ext cx="4266667" cy="63443"/>
            <a:chOff x="1904762" y="3794992"/>
            <a:chExt cx="4266667" cy="634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44325" y="6216226"/>
            <a:ext cx="4266667" cy="63443"/>
            <a:chOff x="1904762" y="6534103"/>
            <a:chExt cx="4266667" cy="63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4075" y="3477115"/>
            <a:ext cx="4266667" cy="63443"/>
            <a:chOff x="6994512" y="3794992"/>
            <a:chExt cx="4266667" cy="634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4075" y="6216226"/>
            <a:ext cx="4266667" cy="63443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CCED8B-B299-45C1-92E4-3A2EA1392D33}"/>
              </a:ext>
            </a:extLst>
          </p:cNvPr>
          <p:cNvSpPr txBox="1"/>
          <p:nvPr/>
        </p:nvSpPr>
        <p:spPr>
          <a:xfrm>
            <a:off x="2027505" y="2544551"/>
            <a:ext cx="1538883" cy="571085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“</a:t>
            </a:r>
            <a:r>
              <a:rPr lang="ko-KR" altLang="en-US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여백의 미</a:t>
            </a:r>
            <a:r>
              <a:rPr lang="en-US" altLang="ko-KR" sz="8800" dirty="0">
                <a:solidFill>
                  <a:schemeClr val="bg1">
                    <a:lumMod val="9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”</a:t>
            </a:r>
            <a:endParaRPr lang="ko-KR" altLang="en-US" sz="8800" dirty="0">
              <a:solidFill>
                <a:schemeClr val="bg1">
                  <a:lumMod val="9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4124606"/>
            <a:ext cx="6443934" cy="468567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endParaRPr lang="en-US" sz="2100" dirty="0">
              <a:solidFill>
                <a:srgbClr val="000000"/>
              </a:solidFill>
              <a:latin typeface="에스코어 드림 3" pitchFamily="34" charset="0"/>
              <a:cs typeface="에스코어 드림 3" pitchFamily="34" charset="0"/>
            </a:endParaRP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895238" y="2343004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원하시는 이미지를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오른쪽 이미지에 얹혀주세요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3766063"/>
            <a:ext cx="4266667" cy="63443"/>
            <a:chOff x="1904762" y="3766063"/>
            <a:chExt cx="4266667" cy="634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66063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4965" y="1923810"/>
            <a:ext cx="9386311" cy="6476554"/>
            <a:chOff x="6994965" y="1923810"/>
            <a:chExt cx="9386311" cy="6476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4965" y="1923810"/>
              <a:ext cx="9386311" cy="64765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08735" y="2300649"/>
            <a:ext cx="4195233" cy="5575603"/>
            <a:chOff x="9608735" y="2300649"/>
            <a:chExt cx="4195233" cy="55756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608735" y="2300649"/>
              <a:ext cx="4195233" cy="5575603"/>
              <a:chOff x="9608735" y="2300649"/>
              <a:chExt cx="4195233" cy="55756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608735" y="2300649"/>
                <a:ext cx="4195233" cy="55756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608997" y="2300649"/>
              <a:ext cx="4194972" cy="5575603"/>
              <a:chOff x="9608997" y="2300649"/>
              <a:chExt cx="4194972" cy="557560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08997" y="2300649"/>
                <a:ext cx="4194972" cy="557560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4466203" y="935860"/>
            <a:ext cx="2927502" cy="4216730"/>
            <a:chOff x="14466203" y="935860"/>
            <a:chExt cx="2927502" cy="4216730"/>
          </a:xfrm>
        </p:grpSpPr>
        <p:sp>
          <p:nvSpPr>
            <p:cNvPr id="4" name="Object 4"/>
            <p:cNvSpPr txBox="1"/>
            <p:nvPr/>
          </p:nvSpPr>
          <p:spPr>
            <a:xfrm>
              <a:off x="14475727" y="3537129"/>
              <a:ext cx="4376967" cy="24231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사용된 폰트는 에스코어 드림3입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니다. 사이즈는 16이며 자간은-1,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행간은 40입니다.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</a:t>
              </a:r>
              <a:endParaRPr lang="en-US" dirty="0"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14466203" y="935860"/>
              <a:ext cx="4357143" cy="221342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왼쪽 포스터를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원하시는 이미지로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대체해주세요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4475727" y="3178585"/>
              <a:ext cx="2809883" cy="63443"/>
              <a:chOff x="14475727" y="3178585"/>
              <a:chExt cx="2809883" cy="634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4475727" y="3178585"/>
                <a:ext cx="2809883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60146" y="-574989"/>
            <a:ext cx="14160146" cy="9770500"/>
            <a:chOff x="-160146" y="-574989"/>
            <a:chExt cx="14160146" cy="9770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146" y="-574989"/>
              <a:ext cx="14160146" cy="977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7074" y="916692"/>
            <a:ext cx="5085384" cy="7112425"/>
            <a:chOff x="1197074" y="916692"/>
            <a:chExt cx="5085384" cy="7112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45783" y="-2640451"/>
              <a:ext cx="10170768" cy="142248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074" y="916692"/>
              <a:ext cx="5085384" cy="7112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-6986688" y="1521271"/>
            <a:ext cx="11418982" cy="7542669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44000" b="1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03.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7000000" y="2840384"/>
            <a:ext cx="14699950" cy="51470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UI / UX</a:t>
            </a:r>
          </a:p>
          <a:p>
            <a:pPr algn="just"/>
            <a:r>
              <a:rPr lang="en-US" sz="15800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PORTFOLIO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1904762" y="1454110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02</a:t>
            </a:r>
            <a:endParaRPr 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904762" y="5719359"/>
            <a:ext cx="6443934" cy="41595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 장평은 100%입니다.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에스코어 드림3입니다. 사이즈는 16이며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자간은-1,행간은 50입니다.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8줄에서 10줄 정도</a:t>
            </a:r>
          </a:p>
          <a:p>
            <a:pPr algn="just"/>
            <a:r>
              <a: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적어주시면 가장 안정적으로 보입니다.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1895238" y="4005836"/>
            <a:ext cx="6396852" cy="14667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관련된 문장 혹은,</a:t>
            </a:r>
          </a:p>
          <a:p>
            <a:pPr algn="just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핵심 주제를 적어주세요.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04762" y="5323405"/>
            <a:ext cx="4266667" cy="63443"/>
            <a:chOff x="1904762" y="5323405"/>
            <a:chExt cx="4266667" cy="634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5323405"/>
              <a:ext cx="4266667" cy="634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7422" y="1889333"/>
            <a:ext cx="4483530" cy="6507047"/>
            <a:chOff x="11897422" y="1889333"/>
            <a:chExt cx="4483530" cy="650704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897422" y="1889333"/>
              <a:ext cx="4483530" cy="1690515"/>
              <a:chOff x="11897422" y="1889333"/>
              <a:chExt cx="4483530" cy="169051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897422" y="1889333"/>
                <a:ext cx="4483530" cy="1690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897422" y="3921646"/>
              <a:ext cx="4474735" cy="4474735"/>
              <a:chOff x="11897422" y="3921646"/>
              <a:chExt cx="4474735" cy="4474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897422" y="3921646"/>
                <a:ext cx="4474735" cy="447473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6988717" y="1878181"/>
            <a:ext cx="4620004" cy="6507047"/>
            <a:chOff x="6988717" y="1878181"/>
            <a:chExt cx="4620004" cy="650704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88717" y="1878181"/>
              <a:ext cx="4620004" cy="6507047"/>
              <a:chOff x="6988717" y="1878181"/>
              <a:chExt cx="4620004" cy="65070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988717" y="1878181"/>
                <a:ext cx="4620004" cy="65070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169979" y="3245502"/>
              <a:ext cx="2191109" cy="4652587"/>
              <a:chOff x="8169979" y="3245502"/>
              <a:chExt cx="2191109" cy="46525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69979" y="3245502"/>
                <a:ext cx="2191109" cy="465258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YOUR NAME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2075473" y="2343004"/>
            <a:ext cx="4305480" cy="4905384"/>
            <a:chOff x="12075473" y="2343004"/>
            <a:chExt cx="4305480" cy="4905384"/>
          </a:xfrm>
        </p:grpSpPr>
        <p:sp>
          <p:nvSpPr>
            <p:cNvPr id="5" name="Object 5"/>
            <p:cNvSpPr txBox="1"/>
            <p:nvPr/>
          </p:nvSpPr>
          <p:spPr>
            <a:xfrm>
              <a:off x="12084997" y="4124606"/>
              <a:ext cx="6443934" cy="46856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 장평은 100%입니다.</a:t>
              </a:r>
            </a:p>
            <a:p>
              <a:pPr algn="just"/>
              <a:endParaRPr lang="en-US" sz="21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endParaRP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관련된 세부사항을 입력해주세요. 사용된 폰트는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에스코어 드림3입니다. 사이즈는 16이며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자간은-1,행간은 50입니다.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장평은 100%입니다. 글줄은 8줄에서 10줄 정도</a:t>
              </a:r>
            </a:p>
            <a:p>
              <a:pPr algn="just"/>
              <a:r>
                <a:rPr lang="en-US" sz="2100" dirty="0">
                  <a:solidFill>
                    <a:srgbClr val="000000"/>
                  </a:solidFill>
                  <a:latin typeface="에스코어 드림 3" pitchFamily="34" charset="0"/>
                  <a:cs typeface="에스코어 드림 3" pitchFamily="34" charset="0"/>
                </a:rPr>
                <a:t>적어주시면 가장 안정적으로 보입니다.</a:t>
              </a:r>
              <a:endParaRPr lang="en-US" dirty="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12075473" y="2343004"/>
              <a:ext cx="6396852" cy="14667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모바일 페이지 이미지를</a:t>
              </a:r>
            </a:p>
            <a:p>
              <a:pPr algn="just"/>
              <a:r>
                <a:rPr lang="en-US" sz="3500" dirty="0">
                  <a:solidFill>
                    <a:srgbClr val="000000"/>
                  </a:solidFill>
                  <a:latin typeface="에스코어 드림 4" pitchFamily="34" charset="0"/>
                  <a:cs typeface="에스코어 드림 4" pitchFamily="34" charset="0"/>
                </a:rPr>
                <a:t>넣어주세요</a:t>
              </a:r>
              <a:endParaRPr lang="en-US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12084997" y="3766063"/>
              <a:ext cx="4266667" cy="63443"/>
              <a:chOff x="12084997" y="3766063"/>
              <a:chExt cx="4266667" cy="6344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-10800000">
                <a:off x="12084997" y="3766063"/>
                <a:ext cx="4266667" cy="6344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904762" y="1923810"/>
            <a:ext cx="9386311" cy="6476554"/>
            <a:chOff x="1904762" y="1923810"/>
            <a:chExt cx="9386311" cy="64765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904762" y="1923810"/>
              <a:ext cx="9386311" cy="6476554"/>
              <a:chOff x="1904762" y="1923810"/>
              <a:chExt cx="9386311" cy="64765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04762" y="1923810"/>
                <a:ext cx="9386311" cy="647655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980952" y="2621292"/>
              <a:ext cx="2426799" cy="5153048"/>
              <a:chOff x="3980952" y="2621292"/>
              <a:chExt cx="2426799" cy="51530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80952" y="2621292"/>
                <a:ext cx="2426799" cy="51530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696" y="3026286"/>
            <a:ext cx="16961905" cy="11638095"/>
            <a:chOff x="663696" y="3026286"/>
            <a:chExt cx="16961905" cy="1163809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3696" y="3026286"/>
              <a:ext cx="16958233" cy="11637588"/>
              <a:chOff x="663696" y="3026286"/>
              <a:chExt cx="16958233" cy="1163758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3696" y="3026286"/>
                <a:ext cx="16958233" cy="1163758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720605" y="3592653"/>
              <a:ext cx="12844417" cy="7899316"/>
              <a:chOff x="2720605" y="3592653"/>
              <a:chExt cx="12844417" cy="789931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720605" y="3592653"/>
                <a:ext cx="12844417" cy="7899316"/>
              </a:xfrm>
              <a:prstGeom prst="rect">
                <a:avLst/>
              </a:prstGeom>
            </p:spPr>
          </p:pic>
        </p:grpSp>
      </p:grpSp>
      <p:sp>
        <p:nvSpPr>
          <p:cNvPr id="10" name="Object 10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b="1" kern="0" spc="1600" dirty="0">
                <a:solidFill>
                  <a:srgbClr val="000000"/>
                </a:solidFill>
                <a:latin typeface="Futura Bk BT" pitchFamily="34" charset="0"/>
                <a:cs typeface="Futura Bk BT" pitchFamily="34" charset="0"/>
              </a:rPr>
              <a:t>2020 / PORTFOLIO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-100000" y="1894927"/>
            <a:ext cx="19255952" cy="87724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관련된 세부사항을 입력해주세요. 사용된 폰트는 에스코어 드림3입니다. 사이즈는 14이며 자간은-1,행간은 50입니다.</a:t>
            </a:r>
          </a:p>
          <a:p>
            <a:pPr algn="ctr"/>
            <a:r>
              <a:rPr lang="en-US" sz="1900" dirty="0">
                <a:solidFill>
                  <a:srgbClr val="000000"/>
                </a:solidFill>
                <a:latin typeface="에스코어 드림 3" pitchFamily="34" charset="0"/>
                <a:cs typeface="에스코어 드림 3" pitchFamily="34" charset="0"/>
              </a:rPr>
              <a:t>장평은 100%입니다. 글줄은 2줄정도 길게 써주시는게 가장 안정적으로 보입니다.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4000787" y="1224560"/>
            <a:ext cx="10712646" cy="5942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500" dirty="0">
                <a:solidFill>
                  <a:srgbClr val="000000"/>
                </a:solidFill>
                <a:latin typeface="에스코어 드림 4" pitchFamily="34" charset="0"/>
                <a:cs typeface="에스코어 드림 4" pitchFamily="34" charset="0"/>
              </a:rPr>
              <a:t>웹페이지 이미지를 넣어주세요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742283-3AF8-4133-A4AB-2B27F8BC5CB1}"/>
              </a:ext>
            </a:extLst>
          </p:cNvPr>
          <p:cNvGrpSpPr/>
          <p:nvPr/>
        </p:nvGrpSpPr>
        <p:grpSpPr>
          <a:xfrm>
            <a:off x="14475144" y="1757247"/>
            <a:ext cx="2422627" cy="3477876"/>
            <a:chOff x="12436373" y="3404563"/>
            <a:chExt cx="2422627" cy="34778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8B15BD0-5071-426A-BD31-46E34D5C5BB0}"/>
                </a:ext>
              </a:extLst>
            </p:cNvPr>
            <p:cNvSpPr txBox="1"/>
            <p:nvPr/>
          </p:nvSpPr>
          <p:spPr>
            <a:xfrm>
              <a:off x="12507074" y="3404563"/>
              <a:ext cx="2351926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TPS</a:t>
              </a:r>
            </a:p>
            <a:p>
              <a:r>
                <a:rPr lang="ko-KR" altLang="en-US" sz="4400" dirty="0" err="1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배틀로얄</a:t>
              </a:r>
              <a:endParaRPr lang="en-US" altLang="ko-KR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r>
                <a: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MOBA</a:t>
              </a:r>
            </a:p>
            <a:p>
              <a:r>
                <a:rPr lang="ko-KR" altLang="en-US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대전</a:t>
              </a:r>
              <a:endParaRPr lang="en-US" altLang="ko-KR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r>
                <a:rPr lang="ko-KR" altLang="en-US" sz="4400" dirty="0" err="1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카툰</a:t>
              </a:r>
              <a:endParaRPr lang="ko-KR" altLang="en-US" sz="4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  <p:pic>
          <p:nvPicPr>
            <p:cNvPr id="27" name="Object 22">
              <a:extLst>
                <a:ext uri="{FF2B5EF4-FFF2-40B4-BE49-F238E27FC236}">
                  <a16:creationId xmlns:a16="http://schemas.microsoft.com/office/drawing/2014/main" id="{01E4A31D-6418-41B8-B7BF-360E2B388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729158" y="5111780"/>
              <a:ext cx="3477874" cy="63443"/>
            </a:xfrm>
            <a:prstGeom prst="rect">
              <a:avLst/>
            </a:prstGeom>
          </p:spPr>
        </p:pic>
      </p:grp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096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75110061-F73C-4CBD-83DF-073DB95F2053}"/>
              </a:ext>
            </a:extLst>
          </p:cNvPr>
          <p:cNvSpPr txBox="1"/>
          <p:nvPr/>
        </p:nvSpPr>
        <p:spPr>
          <a:xfrm>
            <a:off x="4932218" y="6286500"/>
            <a:ext cx="12517582" cy="32766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공격방식과 스킬이 다른 다양한 캐릭터들이 </a:t>
            </a:r>
            <a:r>
              <a:rPr lang="ko-KR" altLang="en-US" sz="4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큐브맵에서</a:t>
            </a:r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정해진 시간동안 싸우는 게임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85A267-BBDB-4310-B983-C425BDE66C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882" y="1333500"/>
            <a:ext cx="9064185" cy="42935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C8049F-B7B6-483B-B0D3-A53D9FFB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09232"/>
            <a:ext cx="12308761" cy="81618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231882-13A7-420E-AD2E-1DCEAE82C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2" y="3439712"/>
            <a:ext cx="2070190" cy="43136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4F84B7E-F04D-4D10-A509-81B7FAB0E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14700"/>
            <a:ext cx="2807864" cy="4623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196147-6C61-42FC-B388-EA02F59CC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846" y="3314701"/>
            <a:ext cx="2179531" cy="43136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3114E3-E6C6-4E68-9212-1132401F4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694" y="3390025"/>
            <a:ext cx="2070190" cy="45690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3D5625-31C9-4C0C-B729-CE53303EB3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865" y="3314700"/>
            <a:ext cx="2834688" cy="4313656"/>
          </a:xfrm>
          <a:prstGeom prst="rect">
            <a:avLst/>
          </a:prstGeom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id="{C7209303-181F-405F-8412-A81C7EE5D22F}"/>
              </a:ext>
            </a:extLst>
          </p:cNvPr>
          <p:cNvSpPr txBox="1"/>
          <p:nvPr/>
        </p:nvSpPr>
        <p:spPr>
          <a:xfrm>
            <a:off x="-6096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장르 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&amp; 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컨셉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>
              <a:solidFill>
                <a:schemeClr val="tx1"/>
              </a:solidFill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</a:rPr>
              <a:t>모드 </a:t>
            </a:r>
            <a:r>
              <a:rPr lang="ko-KR" altLang="en-US" sz="200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0" name="순서도: 대체 처리 19">
            <a:extLst>
              <a:ext uri="{FF2B5EF4-FFF2-40B4-BE49-F238E27FC236}">
                <a16:creationId xmlns:a16="http://schemas.microsoft.com/office/drawing/2014/main" id="{4936B06B-DF43-4EAB-BC6A-9D138591B7BA}"/>
              </a:ext>
            </a:extLst>
          </p:cNvPr>
          <p:cNvSpPr/>
          <p:nvPr/>
        </p:nvSpPr>
        <p:spPr>
          <a:xfrm>
            <a:off x="5583604" y="230761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캐릭터 선택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73F1F9F-4172-4BDD-BC33-DE1BC017CAF1}"/>
              </a:ext>
            </a:extLst>
          </p:cNvPr>
          <p:cNvCxnSpPr>
            <a:cxnSpLocks/>
            <a:stCxn id="12" idx="1"/>
            <a:endCxn id="20" idx="0"/>
          </p:cNvCxnSpPr>
          <p:nvPr/>
        </p:nvCxnSpPr>
        <p:spPr>
          <a:xfrm rot="10800000" flipV="1">
            <a:off x="6630976" y="1226204"/>
            <a:ext cx="1968551" cy="10814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7ADA1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967689-F61B-4BCE-BC5B-6208E3B4F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81814"/>
            <a:ext cx="12298141" cy="71628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FCB4419-B7E1-433D-9932-EBD48FF04339}"/>
              </a:ext>
            </a:extLst>
          </p:cNvPr>
          <p:cNvGrpSpPr/>
          <p:nvPr/>
        </p:nvGrpSpPr>
        <p:grpSpPr>
          <a:xfrm>
            <a:off x="4791877" y="1653545"/>
            <a:ext cx="5485506" cy="2397131"/>
            <a:chOff x="4801494" y="1658926"/>
            <a:chExt cx="5485506" cy="2397131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A3F2BD7E-2BEB-471E-9510-6189F5E335A2}"/>
                </a:ext>
              </a:extLst>
            </p:cNvPr>
            <p:cNvSpPr txBox="1"/>
            <p:nvPr/>
          </p:nvSpPr>
          <p:spPr>
            <a:xfrm>
              <a:off x="4801494" y="1658926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플레이어 이름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20D0247F-54F6-43A3-90C1-124AE4BBE430}"/>
                </a:ext>
              </a:extLst>
            </p:cNvPr>
            <p:cNvSpPr/>
            <p:nvPr/>
          </p:nvSpPr>
          <p:spPr>
            <a:xfrm>
              <a:off x="9334500" y="3317036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5BF8C41C-FFCF-4682-9920-58D855E76717}"/>
                </a:ext>
              </a:extLst>
            </p:cNvPr>
            <p:cNvSpPr/>
            <p:nvPr/>
          </p:nvSpPr>
          <p:spPr>
            <a:xfrm>
              <a:off x="7416000" y="3922557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FA4A4C8-B5BA-4F4B-A581-A4A7DFF64736}"/>
              </a:ext>
            </a:extLst>
          </p:cNvPr>
          <p:cNvGrpSpPr/>
          <p:nvPr/>
        </p:nvGrpSpPr>
        <p:grpSpPr>
          <a:xfrm>
            <a:off x="4810927" y="1645166"/>
            <a:ext cx="5485506" cy="2740573"/>
            <a:chOff x="4801494" y="1658927"/>
            <a:chExt cx="5485506" cy="2740573"/>
          </a:xfrm>
        </p:grpSpPr>
        <p:sp>
          <p:nvSpPr>
            <p:cNvPr id="27" name="Object 6">
              <a:extLst>
                <a:ext uri="{FF2B5EF4-FFF2-40B4-BE49-F238E27FC236}">
                  <a16:creationId xmlns:a16="http://schemas.microsoft.com/office/drawing/2014/main" id="{A7513703-462A-4506-A24A-47EF60AEC742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체력바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9A69D32A-99FB-4185-BF82-F19ADC09ECD4}"/>
                </a:ext>
              </a:extLst>
            </p:cNvPr>
            <p:cNvSpPr/>
            <p:nvPr/>
          </p:nvSpPr>
          <p:spPr>
            <a:xfrm>
              <a:off x="7200000" y="4266000"/>
              <a:ext cx="381000" cy="1335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4C4F5B52-BABD-4D99-B728-29098507B5E0}"/>
                </a:ext>
              </a:extLst>
            </p:cNvPr>
            <p:cNvSpPr/>
            <p:nvPr/>
          </p:nvSpPr>
          <p:spPr>
            <a:xfrm>
              <a:off x="8972550" y="3997687"/>
              <a:ext cx="685800" cy="1606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81EA1A7-383C-492C-B4EE-76A299EF6528}"/>
              </a:ext>
            </a:extLst>
          </p:cNvPr>
          <p:cNvGrpSpPr/>
          <p:nvPr/>
        </p:nvGrpSpPr>
        <p:grpSpPr>
          <a:xfrm>
            <a:off x="4810927" y="1645166"/>
            <a:ext cx="5485506" cy="2827374"/>
            <a:chOff x="4801494" y="1658927"/>
            <a:chExt cx="5485506" cy="2827374"/>
          </a:xfrm>
        </p:grpSpPr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8C573859-E036-4040-B5BF-C6E033A238A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장전 횟수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id="{E95F6FFF-BDC2-47B4-8EA0-4EE9512C2BED}"/>
                </a:ext>
              </a:extLst>
            </p:cNvPr>
            <p:cNvSpPr/>
            <p:nvPr/>
          </p:nvSpPr>
          <p:spPr>
            <a:xfrm>
              <a:off x="9124950" y="4333901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FF4CC33-909C-4720-98F5-E01860133AB6}"/>
              </a:ext>
            </a:extLst>
          </p:cNvPr>
          <p:cNvGrpSpPr/>
          <p:nvPr/>
        </p:nvGrpSpPr>
        <p:grpSpPr>
          <a:xfrm>
            <a:off x="4791877" y="1653545"/>
            <a:ext cx="5485506" cy="3016855"/>
            <a:chOff x="4801494" y="1658927"/>
            <a:chExt cx="5485506" cy="3016855"/>
          </a:xfrm>
        </p:grpSpPr>
        <p:sp>
          <p:nvSpPr>
            <p:cNvPr id="38" name="Object 6">
              <a:extLst>
                <a:ext uri="{FF2B5EF4-FFF2-40B4-BE49-F238E27FC236}">
                  <a16:creationId xmlns:a16="http://schemas.microsoft.com/office/drawing/2014/main" id="{ADA0386A-30E0-43B3-944A-AD0F082570B7}"/>
                </a:ext>
              </a:extLst>
            </p:cNvPr>
            <p:cNvSpPr txBox="1"/>
            <p:nvPr/>
          </p:nvSpPr>
          <p:spPr>
            <a:xfrm>
              <a:off x="4801494" y="165892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게이지바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7CD91B27-0406-466C-A6A3-FDAC449656F1}"/>
                </a:ext>
              </a:extLst>
            </p:cNvPr>
            <p:cNvSpPr/>
            <p:nvPr/>
          </p:nvSpPr>
          <p:spPr>
            <a:xfrm>
              <a:off x="9144894" y="4523382"/>
              <a:ext cx="533400" cy="152400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AC8FC5A-97F8-402B-8851-0E3DC3F770C1}"/>
              </a:ext>
            </a:extLst>
          </p:cNvPr>
          <p:cNvGrpSpPr/>
          <p:nvPr/>
        </p:nvGrpSpPr>
        <p:grpSpPr>
          <a:xfrm>
            <a:off x="4810927" y="1650763"/>
            <a:ext cx="5984258" cy="1022672"/>
            <a:chOff x="4800600" y="1680677"/>
            <a:chExt cx="5984258" cy="1022672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5727CC17-EE3F-4893-A8E6-AE562F024300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타이머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C6012777-219D-43CA-8377-1AD29B329ECA}"/>
                </a:ext>
              </a:extLst>
            </p:cNvPr>
            <p:cNvSpPr/>
            <p:nvPr/>
          </p:nvSpPr>
          <p:spPr>
            <a:xfrm rot="5400000">
              <a:off x="10368136" y="2286627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280E921-8BF5-4C8D-8246-7524FBB21F22}"/>
              </a:ext>
            </a:extLst>
          </p:cNvPr>
          <p:cNvGrpSpPr/>
          <p:nvPr/>
        </p:nvGrpSpPr>
        <p:grpSpPr>
          <a:xfrm>
            <a:off x="4798227" y="1653545"/>
            <a:ext cx="11081450" cy="1214923"/>
            <a:chOff x="4800600" y="1680677"/>
            <a:chExt cx="11081450" cy="1214923"/>
          </a:xfrm>
        </p:grpSpPr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8762DDFB-6087-4149-AA98-776612DE94E2}"/>
                </a:ext>
              </a:extLst>
            </p:cNvPr>
            <p:cNvSpPr txBox="1"/>
            <p:nvPr/>
          </p:nvSpPr>
          <p:spPr>
            <a:xfrm>
              <a:off x="4800600" y="1680677"/>
              <a:ext cx="548550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팀 스코어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50" name="화살표: 오른쪽 49">
              <a:extLst>
                <a:ext uri="{FF2B5EF4-FFF2-40B4-BE49-F238E27FC236}">
                  <a16:creationId xmlns:a16="http://schemas.microsoft.com/office/drawing/2014/main" id="{58E26F31-01B6-4A85-8267-9C4E8F333406}"/>
                </a:ext>
              </a:extLst>
            </p:cNvPr>
            <p:cNvSpPr/>
            <p:nvPr/>
          </p:nvSpPr>
          <p:spPr>
            <a:xfrm rot="5400000">
              <a:off x="552687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화살표: 오른쪽 50">
              <a:extLst>
                <a:ext uri="{FF2B5EF4-FFF2-40B4-BE49-F238E27FC236}">
                  <a16:creationId xmlns:a16="http://schemas.microsoft.com/office/drawing/2014/main" id="{0CC1ACE7-9833-4310-80BC-90D399ECE783}"/>
                </a:ext>
              </a:extLst>
            </p:cNvPr>
            <p:cNvSpPr/>
            <p:nvPr/>
          </p:nvSpPr>
          <p:spPr>
            <a:xfrm rot="5400000">
              <a:off x="15465328" y="2478878"/>
              <a:ext cx="495300" cy="338144"/>
            </a:xfrm>
            <a:prstGeom prst="rightArrow">
              <a:avLst/>
            </a:prstGeom>
            <a:solidFill>
              <a:srgbClr val="07FF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102ED2-D025-4884-BE70-44F47CE6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20" y="2187957"/>
            <a:ext cx="12182475" cy="6848475"/>
          </a:xfrm>
          <a:prstGeom prst="rect">
            <a:avLst/>
          </a:prstGeom>
        </p:spPr>
      </p:pic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(Test)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F5C3038-94F4-4FAE-8B52-4B2C5E4AB2DA}"/>
              </a:ext>
            </a:extLst>
          </p:cNvPr>
          <p:cNvGrpSpPr/>
          <p:nvPr/>
        </p:nvGrpSpPr>
        <p:grpSpPr>
          <a:xfrm>
            <a:off x="10577569" y="2529463"/>
            <a:ext cx="914400" cy="523220"/>
            <a:chOff x="10629900" y="1817616"/>
            <a:chExt cx="914400" cy="52322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AA7F05E-B711-40F0-A24A-34A97855F430}"/>
                </a:ext>
              </a:extLst>
            </p:cNvPr>
            <p:cNvSpPr/>
            <p:nvPr/>
          </p:nvSpPr>
          <p:spPr>
            <a:xfrm>
              <a:off x="10629900" y="1865395"/>
              <a:ext cx="914400" cy="427663"/>
            </a:xfrm>
            <a:prstGeom prst="roundRect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3EA249E-704A-4362-B8B5-66B75C5F8097}"/>
                </a:ext>
              </a:extLst>
            </p:cNvPr>
            <p:cNvSpPr/>
            <p:nvPr/>
          </p:nvSpPr>
          <p:spPr>
            <a:xfrm>
              <a:off x="10744200" y="1817616"/>
              <a:ext cx="649538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1:27</a:t>
              </a:r>
              <a:endPara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8227F88-CBF5-40F1-9B3D-9372854AEAFF}"/>
              </a:ext>
            </a:extLst>
          </p:cNvPr>
          <p:cNvGrpSpPr/>
          <p:nvPr/>
        </p:nvGrpSpPr>
        <p:grpSpPr>
          <a:xfrm>
            <a:off x="10287000" y="4381500"/>
            <a:ext cx="1459686" cy="1179447"/>
            <a:chOff x="5360835" y="699360"/>
            <a:chExt cx="1459686" cy="1179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3DC267E-5D73-4C78-A23C-4A25D6E51D10}"/>
                </a:ext>
              </a:extLst>
            </p:cNvPr>
            <p:cNvGrpSpPr/>
            <p:nvPr/>
          </p:nvGrpSpPr>
          <p:grpSpPr>
            <a:xfrm>
              <a:off x="5360835" y="699360"/>
              <a:ext cx="1459686" cy="1084920"/>
              <a:chOff x="5366158" y="1373054"/>
              <a:chExt cx="1459686" cy="1084920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41338508-5A61-42A6-9372-07147294CDC4}"/>
                  </a:ext>
                </a:extLst>
              </p:cNvPr>
              <p:cNvSpPr/>
              <p:nvPr/>
            </p:nvSpPr>
            <p:spPr>
              <a:xfrm>
                <a:off x="5366158" y="2011541"/>
                <a:ext cx="1459684" cy="251670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C52133D1-F8AC-434B-998F-D05C00FFC1C5}"/>
                  </a:ext>
                </a:extLst>
              </p:cNvPr>
              <p:cNvSpPr/>
              <p:nvPr/>
            </p:nvSpPr>
            <p:spPr>
              <a:xfrm>
                <a:off x="5366158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B146F30A-183D-4AE4-ADF6-0898E9BE5BFB}"/>
                  </a:ext>
                </a:extLst>
              </p:cNvPr>
              <p:cNvSpPr/>
              <p:nvPr/>
            </p:nvSpPr>
            <p:spPr>
              <a:xfrm>
                <a:off x="5852720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FCB86DEC-D6A4-457F-8518-A9D72043DBAB}"/>
                  </a:ext>
                </a:extLst>
              </p:cNvPr>
              <p:cNvSpPr/>
              <p:nvPr/>
            </p:nvSpPr>
            <p:spPr>
              <a:xfrm>
                <a:off x="6339282" y="2273417"/>
                <a:ext cx="486562" cy="184557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1760B656-A07D-49E8-A373-996AA49221DC}"/>
                  </a:ext>
                </a:extLst>
              </p:cNvPr>
              <p:cNvSpPr/>
              <p:nvPr/>
            </p:nvSpPr>
            <p:spPr>
              <a:xfrm>
                <a:off x="5379600" y="2039317"/>
                <a:ext cx="1432800" cy="115278"/>
              </a:xfrm>
              <a:prstGeom prst="roundRect">
                <a:avLst/>
              </a:prstGeom>
              <a:solidFill>
                <a:srgbClr val="AEE4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5AB4714E-BB5E-4D97-A978-0A32F34C2524}"/>
                  </a:ext>
                </a:extLst>
              </p:cNvPr>
              <p:cNvSpPr/>
              <p:nvPr/>
            </p:nvSpPr>
            <p:spPr>
              <a:xfrm>
                <a:off x="5378400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14039A08-880F-4F26-A44F-BA27790D34D8}"/>
                  </a:ext>
                </a:extLst>
              </p:cNvPr>
              <p:cNvSpPr/>
              <p:nvPr/>
            </p:nvSpPr>
            <p:spPr>
              <a:xfrm>
                <a:off x="5864962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82C62220-7A3E-4FF0-96DC-21D36F2959CC}"/>
                  </a:ext>
                </a:extLst>
              </p:cNvPr>
              <p:cNvSpPr/>
              <p:nvPr/>
            </p:nvSpPr>
            <p:spPr>
              <a:xfrm>
                <a:off x="6351524" y="2286000"/>
                <a:ext cx="450000" cy="88783"/>
              </a:xfrm>
              <a:prstGeom prst="roundRect">
                <a:avLst/>
              </a:prstGeom>
              <a:solidFill>
                <a:srgbClr val="FFD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D47B556B-965B-437B-AF9A-321D938DBB31}"/>
                  </a:ext>
                </a:extLst>
              </p:cNvPr>
              <p:cNvSpPr/>
              <p:nvPr/>
            </p:nvSpPr>
            <p:spPr>
              <a:xfrm>
                <a:off x="5665005" y="1781006"/>
                <a:ext cx="849913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cap="none" spc="0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5030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D77B2730-D881-4D68-A961-BA16288273BB}"/>
                  </a:ext>
                </a:extLst>
              </p:cNvPr>
              <p:cNvSpPr/>
              <p:nvPr/>
            </p:nvSpPr>
            <p:spPr>
              <a:xfrm>
                <a:off x="5535545" y="1373054"/>
                <a:ext cx="1063112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1" dirty="0">
                    <a:ln w="10160">
                      <a:solidFill>
                        <a:schemeClr val="tx1"/>
                      </a:solidFill>
                      <a:prstDash val="solid"/>
                    </a:ln>
                    <a:solidFill>
                      <a:schemeClr val="accent1">
                        <a:lumMod val="40000"/>
                        <a:lumOff val="60000"/>
                      </a:schemeClr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  <a:latin typeface="Agency FB" panose="020B0503020202020204" pitchFamily="34" charset="0"/>
                  </a:rPr>
                  <a:t>Player1</a:t>
                </a:r>
                <a:endParaRPr lang="en-US" altLang="ko-KR" sz="28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5D77B90-13A2-408D-B1E5-71358C10CE3A}"/>
                </a:ext>
              </a:extLst>
            </p:cNvPr>
            <p:cNvGrpSpPr/>
            <p:nvPr/>
          </p:nvGrpSpPr>
          <p:grpSpPr>
            <a:xfrm>
              <a:off x="5360835" y="1794632"/>
              <a:ext cx="1459684" cy="84175"/>
              <a:chOff x="5360835" y="1797013"/>
              <a:chExt cx="1459684" cy="84175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75B9486-5BD1-44A0-93C8-82C27A1B1774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C20845C-F7F4-454B-A38A-A4B20E50A02D}"/>
                  </a:ext>
                </a:extLst>
              </p:cNvPr>
              <p:cNvGrpSpPr/>
              <p:nvPr/>
            </p:nvGrpSpPr>
            <p:grpSpPr>
              <a:xfrm>
                <a:off x="5360835" y="1797013"/>
                <a:ext cx="1037584" cy="84175"/>
                <a:chOff x="5360835" y="1797013"/>
                <a:chExt cx="1459684" cy="84175"/>
              </a:xfrm>
            </p:grpSpPr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C99CDF2E-7EB1-449C-BD10-9314AC64BF71}"/>
                    </a:ext>
                  </a:extLst>
                </p:cNvPr>
                <p:cNvSpPr/>
                <p:nvPr/>
              </p:nvSpPr>
              <p:spPr>
                <a:xfrm>
                  <a:off x="5360835" y="1797013"/>
                  <a:ext cx="1459684" cy="84175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BB4F1B92-68E1-462F-B53A-64B9EFFDB516}"/>
                    </a:ext>
                  </a:extLst>
                </p:cNvPr>
                <p:cNvSpPr/>
                <p:nvPr/>
              </p:nvSpPr>
              <p:spPr>
                <a:xfrm>
                  <a:off x="5374277" y="1803016"/>
                  <a:ext cx="1432800" cy="45719"/>
                </a:xfrm>
                <a:prstGeom prst="roundRect">
                  <a:avLst/>
                </a:prstGeom>
                <a:solidFill>
                  <a:srgbClr val="F0904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C5AE197-5CAA-47FA-989A-FB2A27312B8E}"/>
              </a:ext>
            </a:extLst>
          </p:cNvPr>
          <p:cNvGrpSpPr/>
          <p:nvPr/>
        </p:nvGrpSpPr>
        <p:grpSpPr>
          <a:xfrm>
            <a:off x="5824588" y="2324100"/>
            <a:ext cx="1464784" cy="646331"/>
            <a:chOff x="2378213" y="561575"/>
            <a:chExt cx="1118520" cy="493544"/>
          </a:xfrm>
        </p:grpSpPr>
        <p:sp>
          <p:nvSpPr>
            <p:cNvPr id="46" name="사각형: 둥근 대각선 방향 모서리 45">
              <a:extLst>
                <a:ext uri="{FF2B5EF4-FFF2-40B4-BE49-F238E27FC236}">
                  <a16:creationId xmlns:a16="http://schemas.microsoft.com/office/drawing/2014/main" id="{53992500-65DA-43F2-8B59-FD7F81D3366C}"/>
                </a:ext>
              </a:extLst>
            </p:cNvPr>
            <p:cNvSpPr/>
            <p:nvPr/>
          </p:nvSpPr>
          <p:spPr>
            <a:xfrm>
              <a:off x="2520418" y="762524"/>
              <a:ext cx="976315" cy="256680"/>
            </a:xfrm>
            <a:prstGeom prst="round2Diag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43827F7-F92C-4156-9AD1-6483708A4422}"/>
                </a:ext>
              </a:extLst>
            </p:cNvPr>
            <p:cNvGrpSpPr/>
            <p:nvPr/>
          </p:nvGrpSpPr>
          <p:grpSpPr>
            <a:xfrm>
              <a:off x="2378213" y="626907"/>
              <a:ext cx="316800" cy="385201"/>
              <a:chOff x="1171678" y="1478804"/>
              <a:chExt cx="316800" cy="385201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17B5C47-AD8B-4118-94C8-D9B161567C0E}"/>
                  </a:ext>
                </a:extLst>
              </p:cNvPr>
              <p:cNvGrpSpPr/>
              <p:nvPr/>
            </p:nvGrpSpPr>
            <p:grpSpPr>
              <a:xfrm>
                <a:off x="1171678" y="1478804"/>
                <a:ext cx="316800" cy="385200"/>
                <a:chOff x="1171678" y="1478804"/>
                <a:chExt cx="306602" cy="375808"/>
              </a:xfrm>
            </p:grpSpPr>
            <p:sp>
              <p:nvSpPr>
                <p:cNvPr id="53" name="이등변 삼각형 52">
                  <a:extLst>
                    <a:ext uri="{FF2B5EF4-FFF2-40B4-BE49-F238E27FC236}">
                      <a16:creationId xmlns:a16="http://schemas.microsoft.com/office/drawing/2014/main" id="{E2AEDE48-7789-4C67-A18E-D6E2DEAAAF99}"/>
                    </a:ext>
                  </a:extLst>
                </p:cNvPr>
                <p:cNvSpPr/>
                <p:nvPr/>
              </p:nvSpPr>
              <p:spPr>
                <a:xfrm>
                  <a:off x="1171678" y="1478804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이등변 삼각형 53">
                  <a:extLst>
                    <a:ext uri="{FF2B5EF4-FFF2-40B4-BE49-F238E27FC236}">
                      <a16:creationId xmlns:a16="http://schemas.microsoft.com/office/drawing/2014/main" id="{4CAE328E-9ADE-44A1-8A6A-AE9FA371DEF6}"/>
                    </a:ext>
                  </a:extLst>
                </p:cNvPr>
                <p:cNvSpPr/>
                <p:nvPr/>
              </p:nvSpPr>
              <p:spPr>
                <a:xfrm rot="10800000">
                  <a:off x="1171678" y="1590300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CAACE8C0-B875-4FA7-9994-68AF9249C2AD}"/>
                  </a:ext>
                </a:extLst>
              </p:cNvPr>
              <p:cNvGrpSpPr/>
              <p:nvPr/>
            </p:nvGrpSpPr>
            <p:grpSpPr>
              <a:xfrm>
                <a:off x="1181876" y="1488196"/>
                <a:ext cx="306602" cy="375809"/>
                <a:chOff x="1421971" y="2695161"/>
                <a:chExt cx="306602" cy="375809"/>
              </a:xfrm>
            </p:grpSpPr>
            <p:sp>
              <p:nvSpPr>
                <p:cNvPr id="51" name="이등변 삼각형 50">
                  <a:extLst>
                    <a:ext uri="{FF2B5EF4-FFF2-40B4-BE49-F238E27FC236}">
                      <a16:creationId xmlns:a16="http://schemas.microsoft.com/office/drawing/2014/main" id="{3E792B48-CCB8-4416-BB17-606290CBD849}"/>
                    </a:ext>
                  </a:extLst>
                </p:cNvPr>
                <p:cNvSpPr/>
                <p:nvPr/>
              </p:nvSpPr>
              <p:spPr>
                <a:xfrm rot="10800000">
                  <a:off x="1421971" y="2806658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이등변 삼각형 51">
                  <a:extLst>
                    <a:ext uri="{FF2B5EF4-FFF2-40B4-BE49-F238E27FC236}">
                      <a16:creationId xmlns:a16="http://schemas.microsoft.com/office/drawing/2014/main" id="{B7CB68DD-8511-4EC2-A987-9E9BEBE86A6F}"/>
                    </a:ext>
                  </a:extLst>
                </p:cNvPr>
                <p:cNvSpPr/>
                <p:nvPr/>
              </p:nvSpPr>
              <p:spPr>
                <a:xfrm>
                  <a:off x="1421971" y="2695161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1F1AB3C-CB88-4389-981A-048469A94E86}"/>
                </a:ext>
              </a:extLst>
            </p:cNvPr>
            <p:cNvSpPr/>
            <p:nvPr/>
          </p:nvSpPr>
          <p:spPr>
            <a:xfrm>
              <a:off x="2908367" y="561575"/>
              <a:ext cx="388274" cy="4935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10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72C3165-4ADC-4D50-A8D4-4F3FA64D9819}"/>
              </a:ext>
            </a:extLst>
          </p:cNvPr>
          <p:cNvGrpSpPr/>
          <p:nvPr/>
        </p:nvGrpSpPr>
        <p:grpSpPr>
          <a:xfrm>
            <a:off x="14920001" y="2324100"/>
            <a:ext cx="1469114" cy="646331"/>
            <a:chOff x="8684624" y="561575"/>
            <a:chExt cx="1114189" cy="490183"/>
          </a:xfrm>
        </p:grpSpPr>
        <p:sp>
          <p:nvSpPr>
            <p:cNvPr id="56" name="사각형: 둥근 대각선 방향 모서리 55">
              <a:extLst>
                <a:ext uri="{FF2B5EF4-FFF2-40B4-BE49-F238E27FC236}">
                  <a16:creationId xmlns:a16="http://schemas.microsoft.com/office/drawing/2014/main" id="{F4250C9A-3BEE-48CF-922F-E5DA24C4F4CE}"/>
                </a:ext>
              </a:extLst>
            </p:cNvPr>
            <p:cNvSpPr/>
            <p:nvPr/>
          </p:nvSpPr>
          <p:spPr>
            <a:xfrm>
              <a:off x="8684624" y="762524"/>
              <a:ext cx="996713" cy="256680"/>
            </a:xfrm>
            <a:prstGeom prst="round2Diag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04F9104-3A5A-4101-9FD2-4DC6B2669E28}"/>
                </a:ext>
              </a:extLst>
            </p:cNvPr>
            <p:cNvGrpSpPr/>
            <p:nvPr/>
          </p:nvGrpSpPr>
          <p:grpSpPr>
            <a:xfrm>
              <a:off x="9482013" y="634003"/>
              <a:ext cx="316800" cy="385201"/>
              <a:chOff x="1171678" y="1478804"/>
              <a:chExt cx="316800" cy="385201"/>
            </a:xfrm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082ABE1-2ADF-41DD-A892-4AD7573F12A7}"/>
                  </a:ext>
                </a:extLst>
              </p:cNvPr>
              <p:cNvGrpSpPr/>
              <p:nvPr/>
            </p:nvGrpSpPr>
            <p:grpSpPr>
              <a:xfrm>
                <a:off x="1171678" y="1478804"/>
                <a:ext cx="316800" cy="385200"/>
                <a:chOff x="1171678" y="1478804"/>
                <a:chExt cx="306602" cy="375808"/>
              </a:xfrm>
            </p:grpSpPr>
            <p:sp>
              <p:nvSpPr>
                <p:cNvPr id="63" name="이등변 삼각형 62">
                  <a:extLst>
                    <a:ext uri="{FF2B5EF4-FFF2-40B4-BE49-F238E27FC236}">
                      <a16:creationId xmlns:a16="http://schemas.microsoft.com/office/drawing/2014/main" id="{891BE846-D849-48E6-B8BE-A4A9B992AAC4}"/>
                    </a:ext>
                  </a:extLst>
                </p:cNvPr>
                <p:cNvSpPr/>
                <p:nvPr/>
              </p:nvSpPr>
              <p:spPr>
                <a:xfrm>
                  <a:off x="1171678" y="1478804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이등변 삼각형 63">
                  <a:extLst>
                    <a:ext uri="{FF2B5EF4-FFF2-40B4-BE49-F238E27FC236}">
                      <a16:creationId xmlns:a16="http://schemas.microsoft.com/office/drawing/2014/main" id="{59D5BF05-1097-449B-9B00-C84149B4C812}"/>
                    </a:ext>
                  </a:extLst>
                </p:cNvPr>
                <p:cNvSpPr/>
                <p:nvPr/>
              </p:nvSpPr>
              <p:spPr>
                <a:xfrm rot="10800000">
                  <a:off x="1171678" y="1590300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676BF38A-EDBD-4F3D-863F-C91D99E1EED8}"/>
                  </a:ext>
                </a:extLst>
              </p:cNvPr>
              <p:cNvGrpSpPr/>
              <p:nvPr/>
            </p:nvGrpSpPr>
            <p:grpSpPr>
              <a:xfrm>
                <a:off x="1181876" y="1488196"/>
                <a:ext cx="306602" cy="375809"/>
                <a:chOff x="1421971" y="2695161"/>
                <a:chExt cx="306602" cy="375809"/>
              </a:xfrm>
            </p:grpSpPr>
            <p:sp>
              <p:nvSpPr>
                <p:cNvPr id="61" name="이등변 삼각형 60">
                  <a:extLst>
                    <a:ext uri="{FF2B5EF4-FFF2-40B4-BE49-F238E27FC236}">
                      <a16:creationId xmlns:a16="http://schemas.microsoft.com/office/drawing/2014/main" id="{E41152BE-7392-491C-B185-6EE614190512}"/>
                    </a:ext>
                  </a:extLst>
                </p:cNvPr>
                <p:cNvSpPr/>
                <p:nvPr/>
              </p:nvSpPr>
              <p:spPr>
                <a:xfrm rot="10800000">
                  <a:off x="1421971" y="2806658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이등변 삼각형 61">
                  <a:extLst>
                    <a:ext uri="{FF2B5EF4-FFF2-40B4-BE49-F238E27FC236}">
                      <a16:creationId xmlns:a16="http://schemas.microsoft.com/office/drawing/2014/main" id="{A2164B0C-9741-454F-9145-400A79B4DC3F}"/>
                    </a:ext>
                  </a:extLst>
                </p:cNvPr>
                <p:cNvSpPr/>
                <p:nvPr/>
              </p:nvSpPr>
              <p:spPr>
                <a:xfrm>
                  <a:off x="1421971" y="2695161"/>
                  <a:ext cx="306602" cy="264312"/>
                </a:xfrm>
                <a:prstGeom prst="triangl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D37DDA6-55B6-4F16-B100-8DDFBA581B7B}"/>
                </a:ext>
              </a:extLst>
            </p:cNvPr>
            <p:cNvSpPr/>
            <p:nvPr/>
          </p:nvSpPr>
          <p:spPr>
            <a:xfrm>
              <a:off x="8907452" y="561575"/>
              <a:ext cx="381983" cy="4901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648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0BF643F0-7E0A-4485-948F-6EFC30863355}"/>
              </a:ext>
            </a:extLst>
          </p:cNvPr>
          <p:cNvSpPr txBox="1"/>
          <p:nvPr/>
        </p:nvSpPr>
        <p:spPr>
          <a:xfrm>
            <a:off x="12496800" y="3543300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2497552" y="6984297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F8A5438-3B81-46F7-9CF8-8AC46BB0569D}"/>
              </a:ext>
            </a:extLst>
          </p:cNvPr>
          <p:cNvGrpSpPr/>
          <p:nvPr/>
        </p:nvGrpSpPr>
        <p:grpSpPr>
          <a:xfrm>
            <a:off x="15016867" y="3161375"/>
            <a:ext cx="1137533" cy="1581422"/>
            <a:chOff x="14743901" y="2619099"/>
            <a:chExt cx="1137533" cy="158142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5BD5F2D-AC00-450A-BBF2-CB328306D97B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FC0635FD-6C38-4B8C-A5C0-A158FA28A272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0884607-BDB9-49C0-A554-DFDB4848B6AD}"/>
                </a:ext>
              </a:extLst>
            </p:cNvPr>
            <p:cNvCxnSpPr>
              <a:stCxn id="18" idx="0"/>
              <a:endCxn id="45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A2D743D-6487-41CB-97FB-698302E1A80D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8884FF6E-0255-49E5-B320-8B1A8664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4802" y="2781300"/>
            <a:ext cx="1766798" cy="24293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899E60-0DDA-4074-9CFE-4CC3C912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998" y="1790700"/>
            <a:ext cx="4861893" cy="74978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697091" y="2552700"/>
            <a:ext cx="2676509" cy="2438378"/>
            <a:chOff x="14229207" y="2019300"/>
            <a:chExt cx="2676509" cy="2438378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bject 6">
              <a:extLst>
                <a:ext uri="{FF2B5EF4-FFF2-40B4-BE49-F238E27FC236}">
                  <a16:creationId xmlns:a16="http://schemas.microsoft.com/office/drawing/2014/main" id="{CEDDC695-E44A-4A10-8585-DDF369C112BE}"/>
                </a:ext>
              </a:extLst>
            </p:cNvPr>
            <p:cNvSpPr txBox="1"/>
            <p:nvPr/>
          </p:nvSpPr>
          <p:spPr>
            <a:xfrm>
              <a:off x="14630400" y="4115677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  <p:sp>
          <p:nvSpPr>
            <p:cNvPr id="40" name="Object 6">
              <a:extLst>
                <a:ext uri="{FF2B5EF4-FFF2-40B4-BE49-F238E27FC236}">
                  <a16:creationId xmlns:a16="http://schemas.microsoft.com/office/drawing/2014/main" id="{E2317828-73EB-4083-8A95-9FD814EF0562}"/>
                </a:ext>
              </a:extLst>
            </p:cNvPr>
            <p:cNvSpPr txBox="1"/>
            <p:nvPr/>
          </p:nvSpPr>
          <p:spPr>
            <a:xfrm>
              <a:off x="15931142" y="3734699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800" y="2572199"/>
              <a:ext cx="598916" cy="34200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1M</a:t>
              </a:r>
            </a:p>
          </p:txBody>
        </p:sp>
      </p:grpSp>
      <p:sp>
        <p:nvSpPr>
          <p:cNvPr id="43" name="Object 6">
            <a:extLst>
              <a:ext uri="{FF2B5EF4-FFF2-40B4-BE49-F238E27FC236}">
                <a16:creationId xmlns:a16="http://schemas.microsoft.com/office/drawing/2014/main" id="{74296448-6B0D-43EC-B919-99755D797F11}"/>
              </a:ext>
            </a:extLst>
          </p:cNvPr>
          <p:cNvSpPr txBox="1"/>
          <p:nvPr/>
        </p:nvSpPr>
        <p:spPr>
          <a:xfrm>
            <a:off x="10711331" y="319557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사이즈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711331" y="6829703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r>
              <a:rPr lang="en-US" altLang="ko-KR" sz="32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(3vs3)</a:t>
            </a: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4097000" y="6931421"/>
            <a:ext cx="3809996" cy="99053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4118771" y="6560975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세로        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1150</Words>
  <Application>Microsoft Office PowerPoint</Application>
  <PresentationFormat>사용자 지정</PresentationFormat>
  <Paragraphs>307</Paragraphs>
  <Slides>25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Futura Bk BT</vt:lpstr>
      <vt:lpstr>맑은 고딕</vt:lpstr>
      <vt:lpstr>에스코어 드림 2 ExtraLight</vt:lpstr>
      <vt:lpstr>에스코어 드림 3</vt:lpstr>
      <vt:lpstr>에스코어 드림 4</vt:lpstr>
      <vt:lpstr>에스코어 드림 4 Regular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영준</cp:lastModifiedBy>
  <cp:revision>57</cp:revision>
  <dcterms:created xsi:type="dcterms:W3CDTF">2020-10-05T11:23:33Z</dcterms:created>
  <dcterms:modified xsi:type="dcterms:W3CDTF">2020-10-13T10:02:23Z</dcterms:modified>
</cp:coreProperties>
</file>